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B202-41C2-4B8F-A26F-46360FFFB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F5AB5-49CB-442E-B9C1-813CBD481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665A-4BE7-42A2-B94B-19871F8D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A2D18-59B7-4036-A44E-17A3C23F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F8F3-C265-4899-AF8F-FDB85CCC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7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3BC3-9161-4EA1-944F-E36E65DA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7A111-AD7B-4B4A-80BD-AD88BA354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26D5-02DE-450C-B612-6DD488B5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4F19F-3F0D-4E18-AD9C-2831C812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C2526-A157-4E06-8785-FD2255F2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53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9DB09-23FD-40A3-8AC2-30AB503CA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8C58C-EF73-4B2D-AD5B-DD92644E3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9A1E-0740-40BB-AA8E-D9A6FC99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A7C5C-E4B2-429A-9FF9-C4D6A361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6A5A-EBCD-4F7B-B176-405563E2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C499-3CFF-4E88-8D93-4DAA7272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4E04-81A2-44F2-B7BC-B71B0982F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BFA14-9BB4-4DB2-AA64-585E0EC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921A-FBA8-4C5E-9222-1EB6E8E2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55C5C-395B-4951-B419-DDA7F91F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9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DD57-81D2-480A-9EAE-31527AB6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0532A-2787-4991-A03B-DB7821E9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0A11-296D-493C-8705-2A51CD4D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EEBD-ACC3-46B9-ABA4-6DAE9837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3D8A3-0550-4242-9A08-C0FDFDC7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3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C2A5-6845-40FC-952B-BE5A5A9F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DE7E-0DC6-4835-9236-5407C5B5F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76F5C-B186-439E-A678-49FEF2ED5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63BE5-B9C2-4887-8697-0C2C028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36CF5-A37C-457D-8B57-5073B9A8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F9402-A2E3-4DC3-B56D-20B6D13E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4304-4563-46FD-BA91-AA8B2FAC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E107B-159A-444D-9491-1EBA3902B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46FA0-FA94-4EA8-B813-700258D2C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B4FD3-5B55-41EF-9397-02686CEAC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BD4C8-3749-4A6E-82BB-4ED9EBA40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6272A-D6E1-4306-8F9C-111F1700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BE1BD-2C4C-4238-86D7-AB3758E3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F5AA7-835C-4BC6-B471-442E5CDF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6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B863-EED6-4EE1-BEE0-3D8BE3B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F6423-00D3-47C0-9347-335BB185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980DF-2905-4535-AC0F-4EAAA95D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A636A-E99C-462A-9001-A5E1A8AF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9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C4328-171C-45B7-9028-8645D552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970FF-B103-409D-B4DB-D391A0F3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3555-F2D0-4980-B5E3-C49193AA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7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CC64-8C9A-4084-9DB4-2453048A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2F91-DCF2-4FC3-B329-4FE3E6E51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4D329-DF23-4A0A-AEF8-CB623002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34BF4-523D-4D41-8C2F-FDA330E0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36D42-3ED4-474D-B204-017B2B0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07024-FFAA-4289-83A8-C1D16730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8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2111-D65F-4BD1-A0FA-26FCD6FB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B2BC4-3C08-446E-8679-27EA6FAD2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FFE2F-88F9-421D-B149-CF34A786D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ADFF7-1B0E-456E-92D5-B3E2F265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4ED4F-7495-43E4-AB72-AADF52CE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A7383-F2FB-4845-8930-ED82222F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5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66D6A-8C2C-4549-9A68-FA473860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1188E-96AE-4069-932D-79E19C118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0ACB-266C-4605-88DD-E7D079C8E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7DD0-A5DE-4441-97D4-A3915DF7487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D2332-7E6A-40FC-96C5-0015085EE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21F0-800A-4D6C-BB59-A3218FB59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708A-26D8-429E-8FCD-CECC01905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9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531C0-8FCD-4882-A531-41FE8C29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826"/>
            <a:ext cx="12192000" cy="5394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E0F13-1F92-430C-B668-BB4AF3C3EB02}"/>
              </a:ext>
            </a:extLst>
          </p:cNvPr>
          <p:cNvSpPr txBox="1"/>
          <p:nvPr/>
        </p:nvSpPr>
        <p:spPr>
          <a:xfrm>
            <a:off x="0" y="0"/>
            <a:ext cx="221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add a container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39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E37BE-BB31-493A-87D9-2D1F18064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472"/>
            <a:ext cx="12192000" cy="5649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571A8-0EDB-4CAC-B4EA-899AEA7D468C}"/>
              </a:ext>
            </a:extLst>
          </p:cNvPr>
          <p:cNvSpPr txBox="1"/>
          <p:nvPr/>
        </p:nvSpPr>
        <p:spPr>
          <a:xfrm>
            <a:off x="0" y="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quick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89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47AF8-CC26-4C16-8647-F672AEF6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12059270" cy="5626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AB1FD-56B8-49E8-9262-8ED4E9A99E42}"/>
              </a:ext>
            </a:extLst>
          </p:cNvPr>
          <p:cNvSpPr txBox="1"/>
          <p:nvPr/>
        </p:nvSpPr>
        <p:spPr>
          <a:xfrm>
            <a:off x="0" y="0"/>
            <a:ext cx="8027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name is generated automatically from the CAS number</a:t>
            </a:r>
          </a:p>
          <a:p>
            <a:r>
              <a:rPr lang="en-US" dirty="0"/>
              <a:t>Add container size, Units and Supplier – this greatly helps in identifying the chemical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A2D33-FC78-40FE-A50D-419BA9995367}"/>
              </a:ext>
            </a:extLst>
          </p:cNvPr>
          <p:cNvSpPr txBox="1"/>
          <p:nvPr/>
        </p:nvSpPr>
        <p:spPr>
          <a:xfrm>
            <a:off x="0" y="6409267"/>
            <a:ext cx="23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click add container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0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AB568E-F69D-4452-9CFB-38B2CE6A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347"/>
            <a:ext cx="12103722" cy="5645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DCA86-496D-4749-8142-4C76BAEF1A13}"/>
              </a:ext>
            </a:extLst>
          </p:cNvPr>
          <p:cNvSpPr txBox="1"/>
          <p:nvPr/>
        </p:nvSpPr>
        <p:spPr>
          <a:xfrm>
            <a:off x="0" y="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6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FB42B-EE77-4952-BBB2-7279487F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98" y="594628"/>
            <a:ext cx="7654070" cy="5839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20558-CB80-4D47-BF6B-6467874D77E6}"/>
              </a:ext>
            </a:extLst>
          </p:cNvPr>
          <p:cNvSpPr txBox="1"/>
          <p:nvPr/>
        </p:nvSpPr>
        <p:spPr>
          <a:xfrm>
            <a:off x="194733" y="143933"/>
            <a:ext cx="530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Moving chemicals</a:t>
            </a:r>
            <a:r>
              <a:rPr lang="en-GB" dirty="0"/>
              <a:t>: tick the chemical you want to move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8C8F6-0DB2-41CB-8623-BB9B6061F76E}"/>
              </a:ext>
            </a:extLst>
          </p:cNvPr>
          <p:cNvSpPr txBox="1"/>
          <p:nvPr/>
        </p:nvSpPr>
        <p:spPr>
          <a:xfrm>
            <a:off x="0" y="6495171"/>
            <a:ext cx="377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My collection in top right corner</a:t>
            </a:r>
          </a:p>
        </p:txBody>
      </p:sp>
    </p:spTree>
    <p:extLst>
      <p:ext uri="{BB962C8B-B14F-4D97-AF65-F5344CB8AC3E}">
        <p14:creationId xmlns:p14="http://schemas.microsoft.com/office/powerpoint/2010/main" val="404899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A20558-CB80-4D47-BF6B-6467874D77E6}"/>
              </a:ext>
            </a:extLst>
          </p:cNvPr>
          <p:cNvSpPr txBox="1"/>
          <p:nvPr/>
        </p:nvSpPr>
        <p:spPr>
          <a:xfrm>
            <a:off x="194733" y="143933"/>
            <a:ext cx="517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dialogue window, click move/delete containers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32144-7C6F-4CA6-81A3-F47B0DEB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58" y="587229"/>
            <a:ext cx="10370083" cy="56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1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977944-F545-410A-BA17-DFB352AE1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31" y="694114"/>
            <a:ext cx="10439937" cy="5893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0C64A2-C088-41AE-BF97-607AC8BFE832}"/>
              </a:ext>
            </a:extLst>
          </p:cNvPr>
          <p:cNvSpPr txBox="1"/>
          <p:nvPr/>
        </p:nvSpPr>
        <p:spPr>
          <a:xfrm>
            <a:off x="279400" y="113116"/>
            <a:ext cx="275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move all containers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06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E40880-5DF2-4294-88C4-702B2035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04" y="590404"/>
            <a:ext cx="10535191" cy="5677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EF2B3-BFC8-4135-8B68-04848900EBAA}"/>
              </a:ext>
            </a:extLst>
          </p:cNvPr>
          <p:cNvSpPr txBox="1"/>
          <p:nvPr/>
        </p:nvSpPr>
        <p:spPr>
          <a:xfrm>
            <a:off x="279400" y="113116"/>
            <a:ext cx="41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Tick the location and click move containers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3B1E3-145A-4459-B9C5-0C6C66223516}"/>
              </a:ext>
            </a:extLst>
          </p:cNvPr>
          <p:cNvSpPr txBox="1"/>
          <p:nvPr/>
        </p:nvSpPr>
        <p:spPr>
          <a:xfrm>
            <a:off x="0" y="648866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4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Fodran</dc:creator>
  <cp:lastModifiedBy>Peter Fodran</cp:lastModifiedBy>
  <cp:revision>2</cp:revision>
  <dcterms:created xsi:type="dcterms:W3CDTF">2025-06-04T18:39:22Z</dcterms:created>
  <dcterms:modified xsi:type="dcterms:W3CDTF">2025-06-20T09:47:08Z</dcterms:modified>
</cp:coreProperties>
</file>